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7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1" r:id="rId23"/>
    <p:sldId id="269" r:id="rId24"/>
    <p:sldId id="270" r:id="rId25"/>
    <p:sldId id="27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7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5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13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87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116790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54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744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826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549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1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37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0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571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5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60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85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080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B6B52-10B3-4F31-AD66-3317705753DE}" type="datetimeFigureOut">
              <a:rPr lang="en-US" smtClean="0"/>
              <a:t>5/28/2018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E2F026-B400-485A-B4EE-969B227EF7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081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studio.com/products/rstudio/download/#download" TargetMode="External"/><Relationship Id="rId7" Type="http://schemas.openxmlformats.org/officeDocument/2006/relationships/hyperlink" Target="https://www.netlify.com/" TargetMode="External"/><Relationship Id="rId2" Type="http://schemas.openxmlformats.org/officeDocument/2006/relationships/hyperlink" Target="https://cran.r-projec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" TargetMode="External"/><Relationship Id="rId5" Type="http://schemas.openxmlformats.org/officeDocument/2006/relationships/hyperlink" Target="https://git-scm.com/downloads" TargetMode="External"/><Relationship Id="rId4" Type="http://schemas.openxmlformats.org/officeDocument/2006/relationships/hyperlink" Target="https://cran.r-project.org/web/packages/blogdown/index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rladiesatlmyweb.netlify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lindahiggins2000.github.io/myweb/" TargetMode="External"/><Relationship Id="rId2" Type="http://schemas.openxmlformats.org/officeDocument/2006/relationships/hyperlink" Target="https://github.com/melindahiggins2000/mywe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lison.rbind.io/post/up-and-running-with-blogdown/" TargetMode="External"/><Relationship Id="rId2" Type="http://schemas.openxmlformats.org/officeDocument/2006/relationships/hyperlink" Target="https://bookdown.org/yihui/blogdow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emilyzabor.com/tutorials/rmarkdown_websites_tutorial.html" TargetMode="External"/><Relationship Id="rId5" Type="http://schemas.openxmlformats.org/officeDocument/2006/relationships/hyperlink" Target="https://notes.peter-baumgartner.net/tutorial/blogdown-tutorial-part-1/" TargetMode="External"/><Relationship Id="rId4" Type="http://schemas.openxmlformats.org/officeDocument/2006/relationships/hyperlink" Target="https://tclavelle.github.io/blog/blogdown_github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studio.com/products/rstudio/download/#downloa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themes.com/academic/" TargetMode="External"/><Relationship Id="rId2" Type="http://schemas.openxmlformats.org/officeDocument/2006/relationships/hyperlink" Target="https://github.com/gcushen/hugo-academi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themes.gohugo.io/academic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Build Your Website with </a:t>
            </a:r>
            <a:r>
              <a:rPr lang="en-US" dirty="0" err="1" smtClean="0"/>
              <a:t>RStudio</a:t>
            </a:r>
            <a:r>
              <a:rPr lang="en-US" dirty="0" smtClean="0"/>
              <a:t> and </a:t>
            </a:r>
            <a:r>
              <a:rPr lang="en-US" dirty="0" err="1" smtClean="0"/>
              <a:t>blogdown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Melinda Higgins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992" y="676393"/>
            <a:ext cx="3486878" cy="1223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931" y="3781805"/>
            <a:ext cx="19050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make some changes to </a:t>
            </a:r>
            <a:r>
              <a:rPr lang="en-US" dirty="0" err="1" smtClean="0"/>
              <a:t>config.toml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35326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 </a:t>
            </a:r>
            <a:r>
              <a:rPr lang="en-US" sz="3200" dirty="0" err="1" smtClean="0"/>
              <a:t>config.toml</a:t>
            </a:r>
            <a:r>
              <a:rPr lang="en-US" sz="3200" dirty="0" smtClean="0"/>
              <a:t> – change </a:t>
            </a:r>
          </a:p>
          <a:p>
            <a:pPr lvl="1"/>
            <a:r>
              <a:rPr lang="en-US" sz="2800" dirty="0"/>
              <a:t>title = </a:t>
            </a:r>
            <a:r>
              <a:rPr lang="en-US" sz="2800" dirty="0" smtClean="0"/>
              <a:t>"Academic” to</a:t>
            </a:r>
          </a:p>
          <a:p>
            <a:pPr lvl="1"/>
            <a:r>
              <a:rPr lang="en-US" sz="2800" dirty="0"/>
              <a:t>title = "My New Academic </a:t>
            </a:r>
            <a:r>
              <a:rPr lang="en-US" sz="2800" dirty="0" smtClean="0"/>
              <a:t>Website“</a:t>
            </a:r>
          </a:p>
          <a:p>
            <a:r>
              <a:rPr lang="en-US" sz="3200" dirty="0" smtClean="0"/>
              <a:t>Click save for </a:t>
            </a:r>
            <a:r>
              <a:rPr lang="en-US" sz="3200" dirty="0" err="1" smtClean="0"/>
              <a:t>config.toml</a:t>
            </a:r>
            <a:r>
              <a:rPr lang="en-US" sz="3200" dirty="0" smtClean="0"/>
              <a:t> – watch Viewer window – the title automatically updates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421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config.toml</a:t>
            </a:r>
            <a:r>
              <a:rPr lang="en-US" dirty="0" smtClean="0"/>
              <a:t> – scroll down to [</a:t>
            </a:r>
            <a:r>
              <a:rPr lang="en-US" dirty="0" err="1" smtClean="0"/>
              <a:t>params</a:t>
            </a:r>
            <a:r>
              <a:rPr lang="en-US" dirty="0" smtClean="0"/>
              <a:t>]</a:t>
            </a:r>
          </a:p>
          <a:p>
            <a:r>
              <a:rPr lang="en-US" dirty="0" smtClean="0"/>
              <a:t>Change name, role, </a:t>
            </a:r>
          </a:p>
          <a:p>
            <a:r>
              <a:rPr lang="en-US" dirty="0" smtClean="0"/>
              <a:t>Change avatar, add image to static/</a:t>
            </a:r>
            <a:r>
              <a:rPr lang="en-US" dirty="0" err="1" smtClean="0"/>
              <a:t>img</a:t>
            </a:r>
            <a:r>
              <a:rPr lang="en-US" dirty="0" smtClean="0"/>
              <a:t>/ folder in project directory</a:t>
            </a:r>
          </a:p>
          <a:p>
            <a:r>
              <a:rPr lang="en-US" dirty="0" smtClean="0"/>
              <a:t>Click save</a:t>
            </a:r>
            <a:endParaRPr lang="en-US" dirty="0"/>
          </a:p>
        </p:txBody>
      </p:sp>
      <p:pic>
        <p:nvPicPr>
          <p:cNvPr id="4" name="Picture 3" descr="GuidedReadingGroups - Reader's Workshop Structur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61" y="4679637"/>
            <a:ext cx="1447800" cy="1657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929178"/>
            <a:ext cx="4129088" cy="85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544" y="4121944"/>
            <a:ext cx="8120063" cy="26193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046846" y="5301276"/>
            <a:ext cx="1009051" cy="1122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895714" y="5171628"/>
            <a:ext cx="1952279" cy="286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36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 Updates in </a:t>
            </a:r>
            <a:r>
              <a:rPr lang="en-US" dirty="0" err="1" smtClean="0"/>
              <a:t>rstudio</a:t>
            </a:r>
            <a:r>
              <a:rPr lang="en-US" dirty="0" smtClean="0"/>
              <a:t> Viewer window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978" y="2318777"/>
            <a:ext cx="5510213" cy="43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0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is my website? </a:t>
            </a:r>
            <a:br>
              <a:rPr lang="en-US" dirty="0" smtClean="0"/>
            </a:br>
            <a:r>
              <a:rPr lang="en-US" dirty="0" smtClean="0"/>
              <a:t>Local computer – public/ subfolder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836" y="2448129"/>
            <a:ext cx="615315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40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6529"/>
          </a:xfrm>
        </p:spPr>
        <p:txBody>
          <a:bodyPr/>
          <a:lstStyle/>
          <a:p>
            <a:r>
              <a:rPr lang="en-US" dirty="0" smtClean="0"/>
              <a:t>Deploy to </a:t>
            </a:r>
            <a:r>
              <a:rPr lang="en-US" dirty="0" err="1" smtClean="0"/>
              <a:t>Github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72454"/>
            <a:ext cx="9905999" cy="511408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Create new repository – no readme – name same as directory “</a:t>
            </a:r>
            <a:r>
              <a:rPr lang="en-US" sz="2800" dirty="0" err="1" smtClean="0"/>
              <a:t>myweb</a:t>
            </a:r>
            <a:r>
              <a:rPr lang="en-US" sz="2800" dirty="0" smtClean="0"/>
              <a:t>”</a:t>
            </a:r>
          </a:p>
          <a:p>
            <a:r>
              <a:rPr lang="en-US" sz="2800" dirty="0" smtClean="0"/>
              <a:t>Use </a:t>
            </a:r>
            <a:r>
              <a:rPr lang="en-US" sz="2800" dirty="0" err="1" smtClean="0"/>
              <a:t>git</a:t>
            </a:r>
            <a:r>
              <a:rPr lang="en-US" sz="2800" dirty="0" smtClean="0"/>
              <a:t> bash window – go to directory “</a:t>
            </a:r>
            <a:r>
              <a:rPr lang="en-US" sz="2800" dirty="0" err="1" smtClean="0"/>
              <a:t>myweb</a:t>
            </a:r>
            <a:r>
              <a:rPr lang="en-US" sz="2800" dirty="0" smtClean="0"/>
              <a:t>”</a:t>
            </a:r>
          </a:p>
          <a:p>
            <a:pPr lvl="1"/>
            <a:r>
              <a:rPr lang="en-US" sz="2400" dirty="0" err="1"/>
              <a:t>g</a:t>
            </a:r>
            <a:r>
              <a:rPr lang="en-US" sz="2400" dirty="0" err="1" smtClean="0"/>
              <a:t>it</a:t>
            </a:r>
            <a:r>
              <a:rPr lang="en-US" sz="2400" dirty="0" smtClean="0"/>
              <a:t> </a:t>
            </a:r>
            <a:r>
              <a:rPr lang="en-US" sz="2400" dirty="0" err="1" smtClean="0"/>
              <a:t>init</a:t>
            </a:r>
            <a:endParaRPr lang="en-US" sz="2400" dirty="0" smtClean="0"/>
          </a:p>
          <a:p>
            <a:pPr lvl="1"/>
            <a:r>
              <a:rPr lang="en-US" sz="2400" dirty="0" err="1"/>
              <a:t>git</a:t>
            </a:r>
            <a:r>
              <a:rPr lang="en-US" sz="2400" dirty="0"/>
              <a:t> remote add origin https://github.com/melindahiggins2000/myweb.git</a:t>
            </a:r>
          </a:p>
          <a:p>
            <a:pPr lvl="1"/>
            <a:r>
              <a:rPr lang="en-US" sz="2400" dirty="0" err="1"/>
              <a:t>git</a:t>
            </a:r>
            <a:r>
              <a:rPr lang="en-US" sz="2400" dirty="0"/>
              <a:t> add .</a:t>
            </a:r>
          </a:p>
          <a:p>
            <a:pPr lvl="1"/>
            <a:r>
              <a:rPr lang="en-US" sz="2400" dirty="0" err="1" smtClean="0"/>
              <a:t>git</a:t>
            </a:r>
            <a:r>
              <a:rPr lang="en-US" sz="2400" dirty="0" smtClean="0"/>
              <a:t> commit –m “initial commit”</a:t>
            </a:r>
          </a:p>
          <a:p>
            <a:pPr lvl="1"/>
            <a:r>
              <a:rPr lang="en-US" sz="2400" dirty="0" err="1"/>
              <a:t>git</a:t>
            </a:r>
            <a:r>
              <a:rPr lang="en-US" sz="2400" dirty="0"/>
              <a:t> push -u origin master</a:t>
            </a:r>
            <a:endParaRPr lang="en-US" sz="2400" dirty="0" smtClean="0"/>
          </a:p>
          <a:p>
            <a:endParaRPr lang="en-US" sz="28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9584714" y="4215652"/>
            <a:ext cx="914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6973747" y="4215652"/>
            <a:ext cx="237744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49671" y="430306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 account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321254" y="4303060"/>
            <a:ext cx="1710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Repository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220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netlify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8" y="518268"/>
            <a:ext cx="8217694" cy="551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6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netlify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Login via </a:t>
            </a:r>
            <a:r>
              <a:rPr lang="en-US" dirty="0" err="1" smtClean="0"/>
              <a:t>github</a:t>
            </a:r>
            <a:r>
              <a:rPr lang="en-US" dirty="0" smtClean="0"/>
              <a:t>/signup</a:t>
            </a:r>
          </a:p>
          <a:p>
            <a:r>
              <a:rPr lang="en-US" dirty="0" smtClean="0"/>
              <a:t>Click new site from </a:t>
            </a:r>
            <a:r>
              <a:rPr lang="en-US" dirty="0" err="1" smtClean="0"/>
              <a:t>git</a:t>
            </a:r>
            <a:endParaRPr lang="en-US" dirty="0" smtClean="0"/>
          </a:p>
          <a:p>
            <a:r>
              <a:rPr lang="en-US" dirty="0" smtClean="0"/>
              <a:t>Authorize </a:t>
            </a:r>
            <a:r>
              <a:rPr lang="en-US" dirty="0" err="1" smtClean="0"/>
              <a:t>Netlify</a:t>
            </a:r>
            <a:r>
              <a:rPr lang="en-US" dirty="0" smtClean="0"/>
              <a:t> to Access </a:t>
            </a:r>
            <a:r>
              <a:rPr lang="en-US" dirty="0" err="1" smtClean="0"/>
              <a:t>Github</a:t>
            </a:r>
            <a:endParaRPr lang="en-US" dirty="0"/>
          </a:p>
          <a:p>
            <a:r>
              <a:rPr lang="en-US" dirty="0" smtClean="0"/>
              <a:t>Click </a:t>
            </a:r>
            <a:r>
              <a:rPr lang="en-US" dirty="0" err="1" smtClean="0"/>
              <a:t>github</a:t>
            </a:r>
            <a:r>
              <a:rPr lang="en-US" dirty="0" smtClean="0"/>
              <a:t> – find repo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393" y="42862"/>
            <a:ext cx="5519738" cy="68151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85075" y="4545105"/>
            <a:ext cx="481231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https://notes.peter-baumgartner.net/tutorial/blogdown-tutorial-part-4/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84898" y="4345387"/>
            <a:ext cx="548548" cy="276999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public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75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2" y="0"/>
            <a:ext cx="9601200" cy="68294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4616883" y="1912949"/>
            <a:ext cx="1295863" cy="2462707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78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612" y="752475"/>
            <a:ext cx="924877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790575"/>
            <a:ext cx="928687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71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10220"/>
          </a:xfrm>
        </p:spPr>
        <p:txBody>
          <a:bodyPr/>
          <a:lstStyle/>
          <a:p>
            <a:r>
              <a:rPr lang="en-US" dirty="0" smtClean="0"/>
              <a:t>Install software &amp;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28750"/>
            <a:ext cx="9905999" cy="531985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 &amp; </a:t>
            </a:r>
            <a:r>
              <a:rPr lang="en-US" dirty="0" err="1" smtClean="0"/>
              <a:t>RStudio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https://cran.r-project.org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>
                <a:hlinkClick r:id="rId3"/>
              </a:rPr>
              <a:t>https://www.rstudio.com/products/rstudio/download/#</a:t>
            </a:r>
            <a:r>
              <a:rPr lang="en-US" dirty="0" smtClean="0">
                <a:hlinkClick r:id="rId3"/>
              </a:rPr>
              <a:t>download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Install </a:t>
            </a:r>
            <a:r>
              <a:rPr lang="en-US" dirty="0" err="1" smtClean="0"/>
              <a:t>blogdown</a:t>
            </a:r>
            <a:r>
              <a:rPr lang="en-US" dirty="0" smtClean="0"/>
              <a:t> package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cran.r-project.org/web/packages/blogdown/index.html</a:t>
            </a:r>
            <a:r>
              <a:rPr lang="en-US" dirty="0" smtClean="0"/>
              <a:t> </a:t>
            </a:r>
          </a:p>
          <a:p>
            <a:r>
              <a:rPr lang="en-US" dirty="0" smtClean="0"/>
              <a:t>Install GIT</a:t>
            </a:r>
          </a:p>
          <a:p>
            <a:pPr lvl="1"/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git-scm.com/downloads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Signup for </a:t>
            </a:r>
            <a:r>
              <a:rPr lang="en-US" dirty="0" err="1" smtClean="0"/>
              <a:t>Github</a:t>
            </a:r>
            <a:r>
              <a:rPr lang="en-US" dirty="0" smtClean="0"/>
              <a:t> account</a:t>
            </a:r>
          </a:p>
          <a:p>
            <a:pPr lvl="1"/>
            <a:r>
              <a:rPr lang="en-US" dirty="0">
                <a:hlinkClick r:id="rId6"/>
              </a:rPr>
              <a:t>https://github.com</a:t>
            </a:r>
            <a:r>
              <a:rPr lang="en-US" dirty="0" smtClean="0">
                <a:hlinkClick r:id="rId6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 smtClean="0"/>
              <a:t>Signup for </a:t>
            </a:r>
            <a:r>
              <a:rPr lang="en-US" dirty="0" err="1" smtClean="0"/>
              <a:t>Netlify</a:t>
            </a:r>
            <a:r>
              <a:rPr lang="en-US" dirty="0" smtClean="0"/>
              <a:t> account</a:t>
            </a:r>
          </a:p>
          <a:p>
            <a:pPr lvl="1"/>
            <a:r>
              <a:rPr lang="en-US" dirty="0">
                <a:hlinkClick r:id="rId7"/>
              </a:rPr>
              <a:t>https://www.netlify.com</a:t>
            </a:r>
            <a:r>
              <a:rPr lang="en-US" dirty="0" smtClean="0">
                <a:hlinkClick r:id="rId7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8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Fix </a:t>
            </a:r>
            <a:r>
              <a:rPr lang="en-US" dirty="0" err="1" smtClean="0"/>
              <a:t>baseurl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218548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Addins</a:t>
            </a:r>
            <a:r>
              <a:rPr lang="en-US" dirty="0" smtClean="0"/>
              <a:t> – serve site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“updated </a:t>
            </a:r>
            <a:r>
              <a:rPr lang="en-US" dirty="0" err="1" smtClean="0"/>
              <a:t>baseurl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3350"/>
          <a:stretch/>
        </p:blipFill>
        <p:spPr>
          <a:xfrm>
            <a:off x="2269473" y="1916206"/>
            <a:ext cx="7458075" cy="14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21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136" y="107576"/>
            <a:ext cx="9905998" cy="1539689"/>
          </a:xfrm>
        </p:spPr>
        <p:txBody>
          <a:bodyPr/>
          <a:lstStyle/>
          <a:p>
            <a:r>
              <a:rPr lang="en-US" dirty="0" err="1" smtClean="0"/>
              <a:t>LookS</a:t>
            </a:r>
            <a:r>
              <a:rPr lang="en-US" dirty="0"/>
              <a:t> right   </a:t>
            </a:r>
            <a:r>
              <a:rPr lang="en-US" dirty="0">
                <a:hlinkClick r:id="rId2"/>
              </a:rPr>
              <a:t>https://rladiesatlmyweb.netlify.com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9067" y="1735138"/>
            <a:ext cx="8239263" cy="491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0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58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 </a:t>
            </a:r>
            <a:r>
              <a:rPr lang="en-US" dirty="0" err="1" smtClean="0"/>
              <a:t>config.toml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drive – create docs/ directory</a:t>
            </a:r>
          </a:p>
          <a:p>
            <a:r>
              <a:rPr lang="en-US" dirty="0" err="1"/>
              <a:t>publishDir</a:t>
            </a:r>
            <a:r>
              <a:rPr lang="en-US" dirty="0"/>
              <a:t> = "docs"</a:t>
            </a:r>
          </a:p>
          <a:p>
            <a:r>
              <a:rPr lang="en-US" dirty="0" err="1"/>
              <a:t>baseurl</a:t>
            </a:r>
            <a:r>
              <a:rPr lang="en-US" dirty="0"/>
              <a:t> = "https://melindahiggins2000.github.io/</a:t>
            </a:r>
            <a:r>
              <a:rPr lang="en-US" dirty="0" err="1"/>
              <a:t>blogdownAcademic</a:t>
            </a:r>
            <a:r>
              <a:rPr lang="en-US" dirty="0"/>
              <a:t>/"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86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 site locally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View local browser</a:t>
            </a:r>
          </a:p>
          <a:p>
            <a:r>
              <a:rPr lang="en-US" dirty="0" smtClean="0"/>
              <a:t>Files now in docs/</a:t>
            </a:r>
          </a:p>
          <a:p>
            <a:r>
              <a:rPr lang="en-US" dirty="0" smtClean="0"/>
              <a:t>Resync with </a:t>
            </a:r>
            <a:r>
              <a:rPr lang="en-US" dirty="0" err="1" smtClean="0"/>
              <a:t>github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–m “add files to docs”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push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793" y="2097088"/>
            <a:ext cx="7443788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426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</a:t>
            </a:r>
            <a:r>
              <a:rPr lang="en-US" dirty="0" err="1" smtClean="0"/>
              <a:t>github</a:t>
            </a:r>
            <a:r>
              <a:rPr lang="en-US" dirty="0" smtClean="0"/>
              <a:t> 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887" y="1949449"/>
            <a:ext cx="9905999" cy="3541714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github.com/melindahiggins2000/myweb</a:t>
            </a:r>
            <a:endParaRPr lang="en-US" dirty="0" smtClean="0"/>
          </a:p>
          <a:p>
            <a:r>
              <a:rPr lang="en-US" dirty="0" smtClean="0"/>
              <a:t>Go to settings</a:t>
            </a:r>
          </a:p>
          <a:p>
            <a:r>
              <a:rPr lang="en-US" dirty="0" smtClean="0"/>
              <a:t>Scroll down to </a:t>
            </a:r>
            <a:r>
              <a:rPr lang="en-US" dirty="0" err="1" smtClean="0"/>
              <a:t>github</a:t>
            </a:r>
            <a:r>
              <a:rPr lang="en-US" dirty="0" smtClean="0"/>
              <a:t> pages</a:t>
            </a:r>
          </a:p>
          <a:p>
            <a:r>
              <a:rPr lang="en-US" dirty="0" smtClean="0"/>
              <a:t>Change none to docs</a:t>
            </a:r>
          </a:p>
          <a:p>
            <a:r>
              <a:rPr lang="en-US" dirty="0" smtClean="0"/>
              <a:t>Click save</a:t>
            </a:r>
          </a:p>
          <a:p>
            <a:r>
              <a:rPr lang="en-US" dirty="0" smtClean="0"/>
              <a:t>See </a:t>
            </a:r>
            <a:r>
              <a:rPr lang="en-US" dirty="0" err="1" smtClean="0"/>
              <a:t>url</a:t>
            </a:r>
            <a:endParaRPr lang="en-US" dirty="0" smtClean="0"/>
          </a:p>
          <a:p>
            <a:r>
              <a:rPr lang="en-US" dirty="0" smtClean="0"/>
              <a:t>May take a few minutes to </a:t>
            </a:r>
            <a:r>
              <a:rPr lang="en-US" dirty="0" err="1" smtClean="0"/>
              <a:t>showup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https://melindahiggins2000.github.io/myweb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- but not as pretty as the local server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5859" t="13249" r="4350" b="28947"/>
          <a:stretch/>
        </p:blipFill>
        <p:spPr>
          <a:xfrm>
            <a:off x="5843884" y="122897"/>
            <a:ext cx="6207622" cy="342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9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Resources, tutorials &amp;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795142"/>
            <a:ext cx="9905999" cy="4555170"/>
          </a:xfrm>
        </p:spPr>
        <p:txBody>
          <a:bodyPr>
            <a:normAutofit/>
          </a:bodyPr>
          <a:lstStyle/>
          <a:p>
            <a:r>
              <a:rPr lang="en-US" dirty="0" err="1" smtClean="0"/>
              <a:t>Blogdown</a:t>
            </a:r>
            <a:r>
              <a:rPr lang="en-US" dirty="0"/>
              <a:t> book </a:t>
            </a:r>
            <a:r>
              <a:rPr lang="en-US" dirty="0">
                <a:hlinkClick r:id="rId2"/>
              </a:rPr>
              <a:t>https://bookdown.org/yihui/blogdown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Alison </a:t>
            </a:r>
            <a:r>
              <a:rPr lang="en-US" dirty="0" err="1"/>
              <a:t>Presmanes</a:t>
            </a:r>
            <a:r>
              <a:rPr lang="en-US" dirty="0"/>
              <a:t> </a:t>
            </a:r>
            <a:r>
              <a:rPr lang="en-US" dirty="0" smtClean="0"/>
              <a:t>Hill blogpost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://alison.rbind.io/post/up-and-running-with-blogdown</a:t>
            </a:r>
            <a:r>
              <a:rPr lang="en-US" dirty="0" smtClean="0">
                <a:hlinkClick r:id="rId3"/>
              </a:rPr>
              <a:t>/</a:t>
            </a:r>
            <a:r>
              <a:rPr lang="en-US" dirty="0" smtClean="0"/>
              <a:t> [June 2017]</a:t>
            </a:r>
          </a:p>
          <a:p>
            <a:r>
              <a:rPr lang="en-US" dirty="0"/>
              <a:t>Tyler </a:t>
            </a:r>
            <a:r>
              <a:rPr lang="en-US" dirty="0" err="1" smtClean="0"/>
              <a:t>Clavelle</a:t>
            </a:r>
            <a:r>
              <a:rPr lang="en-US" dirty="0" smtClean="0"/>
              <a:t> </a:t>
            </a:r>
            <a:r>
              <a:rPr lang="en-US" dirty="0"/>
              <a:t>blogpost </a:t>
            </a:r>
            <a:r>
              <a:rPr lang="en-US" dirty="0">
                <a:hlinkClick r:id="rId4"/>
              </a:rPr>
              <a:t>https://tclavelle.github.io/blog/blogdown_github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Peter Baumgartner </a:t>
            </a:r>
            <a:r>
              <a:rPr lang="en-US" dirty="0" smtClean="0"/>
              <a:t>4 </a:t>
            </a:r>
            <a:r>
              <a:rPr lang="en-US" dirty="0"/>
              <a:t>part blog series </a:t>
            </a:r>
            <a:r>
              <a:rPr lang="en-US" dirty="0">
                <a:hlinkClick r:id="rId5"/>
              </a:rPr>
              <a:t>https://notes.peter-baumgartner.net/tutorial/blogdown-tutorial-part-1</a:t>
            </a:r>
            <a:r>
              <a:rPr lang="en-US" dirty="0" smtClean="0">
                <a:hlinkClick r:id="rId5"/>
              </a:rPr>
              <a:t>/</a:t>
            </a:r>
            <a:r>
              <a:rPr lang="en-US" dirty="0" smtClean="0"/>
              <a:t> </a:t>
            </a:r>
          </a:p>
          <a:p>
            <a:r>
              <a:rPr lang="en-US" dirty="0"/>
              <a:t>Emily C. </a:t>
            </a:r>
            <a:r>
              <a:rPr lang="en-US" dirty="0" err="1" smtClean="0"/>
              <a:t>Zabor</a:t>
            </a:r>
            <a:r>
              <a:rPr lang="en-US" dirty="0"/>
              <a:t>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www.emilyzabor.com/tutorials/rmarkdown_websites_tutorial.html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9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141412" y="2249487"/>
            <a:ext cx="4743285" cy="3541714"/>
          </a:xfrm>
        </p:spPr>
        <p:txBody>
          <a:bodyPr/>
          <a:lstStyle/>
          <a:p>
            <a:r>
              <a:rPr lang="en-US" dirty="0" smtClean="0"/>
              <a:t>Download Desktop Open </a:t>
            </a:r>
            <a:r>
              <a:rPr lang="en-US" dirty="0"/>
              <a:t>Source Edition </a:t>
            </a:r>
            <a:r>
              <a:rPr lang="en-US" dirty="0">
                <a:hlinkClick r:id="rId2"/>
              </a:rPr>
              <a:t>https://www.rstudio.com/products/rstudio/download/#</a:t>
            </a:r>
            <a:r>
              <a:rPr lang="en-US" dirty="0" smtClean="0">
                <a:hlinkClick r:id="rId2"/>
              </a:rPr>
              <a:t>download</a:t>
            </a:r>
            <a:r>
              <a:rPr lang="en-US" dirty="0" smtClean="0"/>
              <a:t> </a:t>
            </a:r>
          </a:p>
          <a:p>
            <a:r>
              <a:rPr lang="en-US" dirty="0"/>
              <a:t>Version </a:t>
            </a:r>
            <a:r>
              <a:rPr lang="en-US" dirty="0" smtClean="0"/>
              <a:t>at least v1.1.383 to use the New Project Menu Interface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332" y="666615"/>
            <a:ext cx="3820284" cy="1340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2" y="2249487"/>
            <a:ext cx="5267325" cy="38004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3921261" y="4353217"/>
            <a:ext cx="2372952" cy="180075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594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1" y="117703"/>
            <a:ext cx="5767388" cy="4095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08" y="1100252"/>
            <a:ext cx="5743575" cy="41100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788" y="2519561"/>
            <a:ext cx="5762625" cy="4114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1953" y="618518"/>
            <a:ext cx="5892459" cy="147857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646308" y="3562233"/>
            <a:ext cx="5892459" cy="3870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54945" y="5093713"/>
            <a:ext cx="2995642" cy="252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7872" y="4259645"/>
            <a:ext cx="5435912" cy="288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55796" y="3755596"/>
            <a:ext cx="3270647" cy="310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3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Hugo theme academic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884898"/>
            <a:ext cx="9905999" cy="390630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github.com/gcushen/hugo-academic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3"/>
              </a:rPr>
              <a:t>https://sourcethemes.com/academic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https://themes.gohugo.io/academic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806" y="2583774"/>
            <a:ext cx="5607844" cy="39695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769798" y="1961768"/>
            <a:ext cx="3197594" cy="4224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1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620" y="618518"/>
            <a:ext cx="10950360" cy="1478570"/>
          </a:xfrm>
        </p:spPr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– New Project/Website with </a:t>
            </a:r>
            <a:r>
              <a:rPr lang="en-US" dirty="0" err="1" smtClean="0"/>
              <a:t>blogdown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Hugo is installed automatically</a:t>
            </a:r>
          </a:p>
          <a:p>
            <a:r>
              <a:rPr lang="en-US" dirty="0" smtClean="0"/>
              <a:t>Check version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73" y="3062973"/>
            <a:ext cx="2843213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8" y="265477"/>
            <a:ext cx="10013156" cy="6337254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4624205" y="3309791"/>
            <a:ext cx="1783922" cy="824643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5199" y="1279037"/>
            <a:ext cx="3857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</a:t>
            </a:r>
            <a:r>
              <a:rPr lang="en-US" dirty="0" err="1" smtClean="0">
                <a:solidFill>
                  <a:srgbClr val="FF0000"/>
                </a:solidFill>
              </a:rPr>
              <a:t>onfig.toml</a:t>
            </a:r>
            <a:r>
              <a:rPr lang="en-US" dirty="0" smtClean="0">
                <a:solidFill>
                  <a:srgbClr val="FF0000"/>
                </a:solidFill>
              </a:rPr>
              <a:t> sets up the configuration of your website, </a:t>
            </a:r>
            <a:r>
              <a:rPr lang="en-US" dirty="0">
                <a:solidFill>
                  <a:srgbClr val="FF0000"/>
                </a:solidFill>
              </a:rPr>
              <a:t>learn more at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http://gohugo.io/getting-started/configuration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/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67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0464" t="3240" r="42617" b="22964"/>
          <a:stretch/>
        </p:blipFill>
        <p:spPr>
          <a:xfrm>
            <a:off x="1414463" y="271461"/>
            <a:ext cx="3507581" cy="61293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81" y="1566862"/>
            <a:ext cx="6529388" cy="48339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093713" y="618518"/>
            <a:ext cx="5953698" cy="789546"/>
          </a:xfrm>
        </p:spPr>
        <p:txBody>
          <a:bodyPr/>
          <a:lstStyle/>
          <a:p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en-US" dirty="0" err="1" smtClean="0"/>
              <a:t>Addins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7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521</TotalTime>
  <Words>445</Words>
  <Application>Microsoft Office PowerPoint</Application>
  <PresentationFormat>Widescreen</PresentationFormat>
  <Paragraphs>91</Paragraphs>
  <Slides>25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Trebuchet MS</vt:lpstr>
      <vt:lpstr>Tw Cen MT</vt:lpstr>
      <vt:lpstr>Circuit</vt:lpstr>
      <vt:lpstr>Build Your Website with RStudio and blogdown</vt:lpstr>
      <vt:lpstr>Install software &amp; setup</vt:lpstr>
      <vt:lpstr>Resources, tutorials &amp; examples</vt:lpstr>
      <vt:lpstr>PowerPoint Presentation</vt:lpstr>
      <vt:lpstr>PowerPoint Presentation</vt:lpstr>
      <vt:lpstr>Hugo theme academic</vt:lpstr>
      <vt:lpstr>RStudio – New Project/Website with blogdown</vt:lpstr>
      <vt:lpstr>PowerPoint Presentation</vt:lpstr>
      <vt:lpstr>RStudio Addins</vt:lpstr>
      <vt:lpstr>Let’s make some changes to config.toml</vt:lpstr>
      <vt:lpstr>PowerPoint Presentation</vt:lpstr>
      <vt:lpstr>See Updates in rstudio Viewer window</vt:lpstr>
      <vt:lpstr>Where is my website?  Local computer – public/ subfolder</vt:lpstr>
      <vt:lpstr>Deploy to Github</vt:lpstr>
      <vt:lpstr>Use netlify</vt:lpstr>
      <vt:lpstr>netlify</vt:lpstr>
      <vt:lpstr>PowerPoint Presentation</vt:lpstr>
      <vt:lpstr>PowerPoint Presentation</vt:lpstr>
      <vt:lpstr>PowerPoint Presentation</vt:lpstr>
      <vt:lpstr>Fix baseurl</vt:lpstr>
      <vt:lpstr>LookS right   https://rladiesatlmyweb.netlify.com/ </vt:lpstr>
      <vt:lpstr>PowerPoint Presentation</vt:lpstr>
      <vt:lpstr>Edit config.toml</vt:lpstr>
      <vt:lpstr>Serve site locally</vt:lpstr>
      <vt:lpstr>Setup github site</vt:lpstr>
    </vt:vector>
  </TitlesOfParts>
  <Company>SON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Your Website with RStudio and blogdown</dc:title>
  <dc:creator>Higgins, Melinda K</dc:creator>
  <cp:lastModifiedBy>Higgins, Melinda K</cp:lastModifiedBy>
  <cp:revision>41</cp:revision>
  <dcterms:created xsi:type="dcterms:W3CDTF">2018-05-28T11:10:24Z</dcterms:created>
  <dcterms:modified xsi:type="dcterms:W3CDTF">2018-05-28T19:52:07Z</dcterms:modified>
</cp:coreProperties>
</file>